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2" r:id="rId7"/>
    <p:sldId id="263" r:id="rId8"/>
    <p:sldId id="264" r:id="rId9"/>
    <p:sldId id="266" r:id="rId10"/>
    <p:sldId id="265" r:id="rId11"/>
    <p:sldId id="261" r:id="rId1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8157CB-DA4D-4701-A5B1-6A32D3FC98B0}" type="datetimeFigureOut">
              <a:rPr lang="sv-SE" smtClean="0"/>
              <a:pPr/>
              <a:t>2012-03-19</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531FD4-550F-4AFC-8D02-F0DE35CC6D9F}"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2D531FD4-550F-4AFC-8D02-F0DE35CC6D9F}" type="slidenum">
              <a:rPr lang="sv-SE" smtClean="0"/>
              <a:pPr/>
              <a:t>1</a:t>
            </a:fld>
            <a:endParaRPr lang="sv-S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2D531FD4-550F-4AFC-8D02-F0DE35CC6D9F}" type="slidenum">
              <a:rPr lang="sv-SE" smtClean="0"/>
              <a:pPr/>
              <a:t>10</a:t>
            </a:fld>
            <a:endParaRPr lang="sv-S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2D531FD4-550F-4AFC-8D02-F0DE35CC6D9F}" type="slidenum">
              <a:rPr lang="sv-SE" smtClean="0"/>
              <a:pPr/>
              <a:t>11</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2D531FD4-550F-4AFC-8D02-F0DE35CC6D9F}" type="slidenum">
              <a:rPr lang="sv-SE" smtClean="0"/>
              <a:pPr/>
              <a:t>2</a:t>
            </a:fld>
            <a:endParaRPr 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2D531FD4-550F-4AFC-8D02-F0DE35CC6D9F}" type="slidenum">
              <a:rPr lang="sv-SE" smtClean="0"/>
              <a:pPr/>
              <a:t>3</a:t>
            </a:fld>
            <a:endParaRPr 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2D531FD4-550F-4AFC-8D02-F0DE35CC6D9F}" type="slidenum">
              <a:rPr lang="sv-SE" smtClean="0"/>
              <a:pPr/>
              <a:t>4</a:t>
            </a:fld>
            <a:endParaRPr lang="sv-S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2D531FD4-550F-4AFC-8D02-F0DE35CC6D9F}" type="slidenum">
              <a:rPr lang="sv-SE" smtClean="0"/>
              <a:pPr/>
              <a:t>5</a:t>
            </a:fld>
            <a:endParaRPr lang="sv-S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2D531FD4-550F-4AFC-8D02-F0DE35CC6D9F}" type="slidenum">
              <a:rPr lang="sv-SE" smtClean="0"/>
              <a:pPr/>
              <a:t>6</a:t>
            </a:fld>
            <a:endParaRPr lang="sv-S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2D531FD4-550F-4AFC-8D02-F0DE35CC6D9F}" type="slidenum">
              <a:rPr lang="sv-SE" smtClean="0"/>
              <a:pPr/>
              <a:t>7</a:t>
            </a:fld>
            <a:endParaRPr lang="sv-S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2D531FD4-550F-4AFC-8D02-F0DE35CC6D9F}" type="slidenum">
              <a:rPr lang="sv-SE" smtClean="0"/>
              <a:pPr/>
              <a:t>8</a:t>
            </a:fld>
            <a:endParaRPr lang="sv-S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2D531FD4-550F-4AFC-8D02-F0DE35CC6D9F}" type="slidenum">
              <a:rPr lang="sv-SE" smtClean="0"/>
              <a:pPr/>
              <a:t>9</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97178573-FAC2-4F5B-AFF6-CDF09A16598E}" type="datetimeFigureOut">
              <a:rPr lang="sv-SE" smtClean="0"/>
              <a:pPr/>
              <a:t>2012-03-19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F51EB31-45D2-4E74-B1BE-5B7EF788F229}"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7178573-FAC2-4F5B-AFF6-CDF09A16598E}" type="datetimeFigureOut">
              <a:rPr lang="sv-SE" smtClean="0"/>
              <a:pPr/>
              <a:t>2012-03-19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F51EB31-45D2-4E74-B1BE-5B7EF788F229}"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7178573-FAC2-4F5B-AFF6-CDF09A16598E}" type="datetimeFigureOut">
              <a:rPr lang="sv-SE" smtClean="0"/>
              <a:pPr/>
              <a:t>2012-03-19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F51EB31-45D2-4E74-B1BE-5B7EF788F229}"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7178573-FAC2-4F5B-AFF6-CDF09A16598E}" type="datetimeFigureOut">
              <a:rPr lang="sv-SE" smtClean="0"/>
              <a:pPr/>
              <a:t>2012-03-19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F51EB31-45D2-4E74-B1BE-5B7EF788F229}"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97178573-FAC2-4F5B-AFF6-CDF09A16598E}" type="datetimeFigureOut">
              <a:rPr lang="sv-SE" smtClean="0"/>
              <a:pPr/>
              <a:t>2012-03-19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F51EB31-45D2-4E74-B1BE-5B7EF788F229}"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97178573-FAC2-4F5B-AFF6-CDF09A16598E}" type="datetimeFigureOut">
              <a:rPr lang="sv-SE" smtClean="0"/>
              <a:pPr/>
              <a:t>2012-03-19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F51EB31-45D2-4E74-B1BE-5B7EF788F229}"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97178573-FAC2-4F5B-AFF6-CDF09A16598E}" type="datetimeFigureOut">
              <a:rPr lang="sv-SE" smtClean="0"/>
              <a:pPr/>
              <a:t>2012-03-19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BF51EB31-45D2-4E74-B1BE-5B7EF788F229}"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97178573-FAC2-4F5B-AFF6-CDF09A16598E}" type="datetimeFigureOut">
              <a:rPr lang="sv-SE" smtClean="0"/>
              <a:pPr/>
              <a:t>2012-03-19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BF51EB31-45D2-4E74-B1BE-5B7EF788F229}"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7178573-FAC2-4F5B-AFF6-CDF09A16598E}" type="datetimeFigureOut">
              <a:rPr lang="sv-SE" smtClean="0"/>
              <a:pPr/>
              <a:t>2012-03-19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BF51EB31-45D2-4E74-B1BE-5B7EF788F229}"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97178573-FAC2-4F5B-AFF6-CDF09A16598E}" type="datetimeFigureOut">
              <a:rPr lang="sv-SE" smtClean="0"/>
              <a:pPr/>
              <a:t>2012-03-19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F51EB31-45D2-4E74-B1BE-5B7EF788F229}"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97178573-FAC2-4F5B-AFF6-CDF09A16598E}" type="datetimeFigureOut">
              <a:rPr lang="sv-SE" smtClean="0"/>
              <a:pPr/>
              <a:t>2012-03-19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F51EB31-45D2-4E74-B1BE-5B7EF788F229}"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78573-FAC2-4F5B-AFF6-CDF09A16598E}" type="datetimeFigureOut">
              <a:rPr lang="sv-SE" smtClean="0"/>
              <a:pPr/>
              <a:t>2012-03-19</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1EB31-45D2-4E74-B1BE-5B7EF788F229}"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lv.s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livsmedelssverige.s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980728"/>
            <a:ext cx="7772400" cy="1470025"/>
          </a:xfrm>
        </p:spPr>
        <p:txBody>
          <a:bodyPr/>
          <a:lstStyle/>
          <a:p>
            <a:r>
              <a:rPr lang="sv-SE" dirty="0" smtClean="0"/>
              <a:t>Produkter, hälsa och miljö</a:t>
            </a:r>
            <a:endParaRPr lang="sv-SE" dirty="0"/>
          </a:p>
        </p:txBody>
      </p:sp>
      <p:sp>
        <p:nvSpPr>
          <p:cNvPr id="3" name="Underrubrik 2"/>
          <p:cNvSpPr>
            <a:spLocks noGrp="1"/>
          </p:cNvSpPr>
          <p:nvPr>
            <p:ph type="subTitle" idx="1"/>
          </p:nvPr>
        </p:nvSpPr>
        <p:spPr>
          <a:xfrm>
            <a:off x="1187624" y="2780928"/>
            <a:ext cx="6400800" cy="1752600"/>
          </a:xfrm>
        </p:spPr>
        <p:txBody>
          <a:bodyPr>
            <a:normAutofit fontScale="70000" lnSpcReduction="20000"/>
          </a:bodyPr>
          <a:lstStyle/>
          <a:p>
            <a:r>
              <a:rPr lang="sv-SE" dirty="0" smtClean="0"/>
              <a:t>Vi strävar efter att må bra leva i en rättvis värld.</a:t>
            </a:r>
          </a:p>
          <a:p>
            <a:r>
              <a:rPr lang="sv-SE" dirty="0" smtClean="0"/>
              <a:t>Vi vill att naturen ska finnas kvar för våra barn och barnbarn</a:t>
            </a:r>
          </a:p>
          <a:p>
            <a:endParaRPr lang="sv-SE" dirty="0" smtClean="0"/>
          </a:p>
          <a:p>
            <a:r>
              <a:rPr lang="sv-SE" b="1" dirty="0" smtClean="0"/>
              <a:t>Hållbar utveckling</a:t>
            </a:r>
          </a:p>
          <a:p>
            <a:endParaRPr lang="sv-S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Förpackningar och produkter</a:t>
            </a:r>
            <a:endParaRPr lang="sv-SE" dirty="0"/>
          </a:p>
        </p:txBody>
      </p:sp>
      <p:sp>
        <p:nvSpPr>
          <p:cNvPr id="3" name="Platshållare för innehåll 2"/>
          <p:cNvSpPr>
            <a:spLocks noGrp="1"/>
          </p:cNvSpPr>
          <p:nvPr>
            <p:ph idx="1"/>
          </p:nvPr>
        </p:nvSpPr>
        <p:spPr/>
        <p:txBody>
          <a:bodyPr>
            <a:normAutofit fontScale="92500"/>
          </a:bodyPr>
          <a:lstStyle/>
          <a:p>
            <a:r>
              <a:rPr lang="sv-SE" dirty="0" smtClean="0"/>
              <a:t>Mobiltelefoner – miljontals mobiler ska tas om hand efter det att du skaffat dig en </a:t>
            </a:r>
            <a:r>
              <a:rPr lang="sv-SE" dirty="0" err="1" smtClean="0"/>
              <a:t>I-phone</a:t>
            </a:r>
            <a:endParaRPr lang="sv-SE" dirty="0" smtClean="0"/>
          </a:p>
          <a:p>
            <a:r>
              <a:rPr lang="sv-SE" dirty="0" smtClean="0"/>
              <a:t>Hur skall man minska miljöpåverkan</a:t>
            </a:r>
          </a:p>
          <a:p>
            <a:r>
              <a:rPr lang="sv-SE" dirty="0" smtClean="0"/>
              <a:t>Avfall är inte alltid det som blir över det kan även bli en resurs om man efterbehandlar på riktigt sätt genom att sortera. Producenterna måste se till att det finns lämpliga insamlingsställen. </a:t>
            </a:r>
          </a:p>
          <a:p>
            <a:r>
              <a:rPr lang="sv-SE" dirty="0" smtClean="0"/>
              <a:t>Producenten skall också se till att avfallet återvinns </a:t>
            </a:r>
            <a:endParaRPr lang="sv-S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Mervärdesmat</a:t>
            </a:r>
            <a:endParaRPr lang="sv-SE" dirty="0"/>
          </a:p>
        </p:txBody>
      </p:sp>
      <p:sp>
        <p:nvSpPr>
          <p:cNvPr id="3" name="Platshållare för innehåll 2"/>
          <p:cNvSpPr>
            <a:spLocks noGrp="1"/>
          </p:cNvSpPr>
          <p:nvPr>
            <p:ph idx="1"/>
          </p:nvPr>
        </p:nvSpPr>
        <p:spPr/>
        <p:txBody>
          <a:bodyPr/>
          <a:lstStyle/>
          <a:p>
            <a:r>
              <a:rPr lang="sv-SE" dirty="0" err="1" smtClean="0"/>
              <a:t>Functional</a:t>
            </a:r>
            <a:r>
              <a:rPr lang="sv-SE" dirty="0" smtClean="0"/>
              <a:t> </a:t>
            </a:r>
            <a:r>
              <a:rPr lang="sv-SE" dirty="0" err="1" smtClean="0"/>
              <a:t>food</a:t>
            </a:r>
            <a:r>
              <a:rPr lang="sv-SE" dirty="0" smtClean="0"/>
              <a:t> eller Smart </a:t>
            </a:r>
            <a:r>
              <a:rPr lang="sv-SE" dirty="0" err="1" smtClean="0"/>
              <a:t>food</a:t>
            </a:r>
            <a:r>
              <a:rPr lang="sv-SE" dirty="0" smtClean="0"/>
              <a:t> </a:t>
            </a:r>
          </a:p>
          <a:p>
            <a:r>
              <a:rPr lang="sv-SE" dirty="0" smtClean="0"/>
              <a:t>Fibrer, vitaminer snälla bakterier t ex i mejeriprodukter</a:t>
            </a:r>
          </a:p>
          <a:p>
            <a:r>
              <a:rPr lang="sv-SE" dirty="0" smtClean="0"/>
              <a:t>Fetter av omega -3-fettsyror</a:t>
            </a:r>
          </a:p>
          <a:p>
            <a:r>
              <a:rPr lang="sv-SE" dirty="0" smtClean="0"/>
              <a:t>Information hittar man på </a:t>
            </a:r>
            <a:r>
              <a:rPr lang="sv-SE" dirty="0" err="1" smtClean="0">
                <a:hlinkClick r:id="rId3"/>
              </a:rPr>
              <a:t>www.slv.se</a:t>
            </a:r>
            <a:r>
              <a:rPr lang="sv-SE" dirty="0" smtClean="0"/>
              <a:t> </a:t>
            </a:r>
          </a:p>
          <a:p>
            <a:r>
              <a:rPr lang="sv-SE" dirty="0" err="1" smtClean="0">
                <a:hlinkClick r:id="rId4"/>
              </a:rPr>
              <a:t>www.livsmedelssverige.se</a:t>
            </a:r>
            <a:r>
              <a:rPr lang="sv-SE" dirty="0" smtClean="0"/>
              <a:t> </a:t>
            </a:r>
          </a:p>
          <a:p>
            <a:endParaRPr 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836712"/>
            <a:ext cx="7772400" cy="1470025"/>
          </a:xfrm>
        </p:spPr>
        <p:txBody>
          <a:bodyPr/>
          <a:lstStyle/>
          <a:p>
            <a:r>
              <a:rPr lang="sv-SE" dirty="0" smtClean="0"/>
              <a:t>Hållbar utveckling</a:t>
            </a:r>
            <a:endParaRPr lang="sv-SE" dirty="0"/>
          </a:p>
        </p:txBody>
      </p:sp>
      <p:sp>
        <p:nvSpPr>
          <p:cNvPr id="3" name="Underrubrik 2"/>
          <p:cNvSpPr>
            <a:spLocks noGrp="1"/>
          </p:cNvSpPr>
          <p:nvPr>
            <p:ph type="subTitle" idx="1"/>
          </p:nvPr>
        </p:nvSpPr>
        <p:spPr/>
        <p:txBody>
          <a:bodyPr/>
          <a:lstStyle/>
          <a:p>
            <a:r>
              <a:rPr lang="sv-SE" b="1" dirty="0" smtClean="0"/>
              <a:t>Jordens resurser ska räcka till och att människor ska leva under friska förhållanden</a:t>
            </a:r>
          </a:p>
          <a:p>
            <a:endParaRPr lang="sv-SE"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836712"/>
            <a:ext cx="7772400" cy="1470025"/>
          </a:xfrm>
        </p:spPr>
        <p:txBody>
          <a:bodyPr>
            <a:normAutofit fontScale="90000"/>
          </a:bodyPr>
          <a:lstStyle/>
          <a:p>
            <a:r>
              <a:rPr lang="sv-SE" dirty="0" smtClean="0"/>
              <a:t>Tre områden …</a:t>
            </a:r>
            <a:r>
              <a:rPr lang="sv-SE" dirty="0" smtClean="0"/>
              <a:t/>
            </a:r>
            <a:br>
              <a:rPr lang="sv-SE" dirty="0" smtClean="0"/>
            </a:br>
            <a:r>
              <a:rPr lang="sv-SE" dirty="0" smtClean="0"/>
              <a:t>Ekonomiska,  Sociala, </a:t>
            </a:r>
            <a:r>
              <a:rPr lang="sv-SE" dirty="0" smtClean="0"/>
              <a:t>miljö</a:t>
            </a:r>
            <a:r>
              <a:rPr lang="sv-SE" dirty="0" smtClean="0"/>
              <a:t/>
            </a:r>
            <a:br>
              <a:rPr lang="sv-SE" dirty="0" smtClean="0"/>
            </a:br>
            <a:endParaRPr lang="sv-SE" dirty="0"/>
          </a:p>
        </p:txBody>
      </p:sp>
      <p:sp>
        <p:nvSpPr>
          <p:cNvPr id="3" name="Underrubrik 2"/>
          <p:cNvSpPr>
            <a:spLocks noGrp="1"/>
          </p:cNvSpPr>
          <p:nvPr>
            <p:ph type="subTitle" idx="1"/>
          </p:nvPr>
        </p:nvSpPr>
        <p:spPr>
          <a:xfrm>
            <a:off x="1371600" y="2348880"/>
            <a:ext cx="6400800" cy="3289920"/>
          </a:xfrm>
        </p:spPr>
        <p:txBody>
          <a:bodyPr>
            <a:normAutofit fontScale="92500" lnSpcReduction="20000"/>
          </a:bodyPr>
          <a:lstStyle/>
          <a:p>
            <a:pPr algn="l">
              <a:buFont typeface="Arial" pitchFamily="34" charset="0"/>
              <a:buChar char="•"/>
            </a:pPr>
            <a:r>
              <a:rPr lang="sv-SE" dirty="0" smtClean="0"/>
              <a:t>Kommande generationer ska ha möjlighet till god livsmiljö</a:t>
            </a:r>
          </a:p>
          <a:p>
            <a:pPr algn="l">
              <a:buFont typeface="Arial" pitchFamily="34" charset="0"/>
              <a:buChar char="•"/>
            </a:pPr>
            <a:r>
              <a:rPr lang="sv-SE" dirty="0" smtClean="0"/>
              <a:t>Hållbar utveckling innebär en balanserad ekonomisk tillväxt som inte leder till skuldfällor (Grekland </a:t>
            </a:r>
            <a:r>
              <a:rPr lang="sv-SE" dirty="0" err="1" smtClean="0"/>
              <a:t>mfl</a:t>
            </a:r>
            <a:r>
              <a:rPr lang="sv-SE" dirty="0" smtClean="0"/>
              <a:t>)</a:t>
            </a:r>
          </a:p>
          <a:p>
            <a:pPr algn="l">
              <a:buFont typeface="Arial" pitchFamily="34" charset="0"/>
              <a:buChar char="•"/>
            </a:pPr>
            <a:r>
              <a:rPr lang="sv-SE" dirty="0" smtClean="0"/>
              <a:t>Social hållbar utveckling innebär att man har ett välfärdssystem, trygghet, sysselsättning lärande, utveckling</a:t>
            </a:r>
          </a:p>
          <a:p>
            <a:endParaRPr lang="sv-S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764704"/>
            <a:ext cx="7772400" cy="1470025"/>
          </a:xfrm>
        </p:spPr>
        <p:txBody>
          <a:bodyPr/>
          <a:lstStyle/>
          <a:p>
            <a:r>
              <a:rPr lang="sv-SE" dirty="0" smtClean="0"/>
              <a:t>Mat påverkar vår hälsa</a:t>
            </a:r>
            <a:endParaRPr lang="sv-SE" dirty="0"/>
          </a:p>
        </p:txBody>
      </p:sp>
      <p:sp>
        <p:nvSpPr>
          <p:cNvPr id="3" name="Underrubrik 2"/>
          <p:cNvSpPr>
            <a:spLocks noGrp="1"/>
          </p:cNvSpPr>
          <p:nvPr>
            <p:ph type="subTitle" idx="1"/>
          </p:nvPr>
        </p:nvSpPr>
        <p:spPr>
          <a:xfrm>
            <a:off x="1371600" y="2636912"/>
            <a:ext cx="6400800" cy="3001888"/>
          </a:xfrm>
        </p:spPr>
        <p:txBody>
          <a:bodyPr>
            <a:normAutofit fontScale="85000" lnSpcReduction="20000"/>
          </a:bodyPr>
          <a:lstStyle/>
          <a:p>
            <a:pPr algn="l">
              <a:buFont typeface="Arial" pitchFamily="34" charset="0"/>
              <a:buChar char="•"/>
            </a:pPr>
            <a:r>
              <a:rPr lang="sv-SE" dirty="0" smtClean="0"/>
              <a:t>Felaktiga matvanor kan göra människor sjuka</a:t>
            </a:r>
          </a:p>
          <a:p>
            <a:pPr algn="l">
              <a:buFont typeface="Arial" pitchFamily="34" charset="0"/>
              <a:buChar char="•"/>
            </a:pPr>
            <a:r>
              <a:rPr lang="sv-SE" dirty="0" smtClean="0"/>
              <a:t>Minska medicinering genom att äta sundare</a:t>
            </a:r>
          </a:p>
          <a:p>
            <a:pPr algn="l">
              <a:buFont typeface="Arial" pitchFamily="34" charset="0"/>
              <a:buChar char="•"/>
            </a:pPr>
            <a:r>
              <a:rPr lang="sv-SE" dirty="0" smtClean="0"/>
              <a:t>Kunskap om hur kroppen fungerar </a:t>
            </a:r>
          </a:p>
          <a:p>
            <a:pPr algn="l">
              <a:buFont typeface="Arial" pitchFamily="34" charset="0"/>
              <a:buChar char="•"/>
            </a:pPr>
            <a:r>
              <a:rPr lang="sv-SE" dirty="0" smtClean="0"/>
              <a:t>Information om hur vi ska leva för att få ett bra liv utan att skada miljön och andra människor</a:t>
            </a:r>
          </a:p>
          <a:p>
            <a:endParaRPr lang="sv-S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Detaljhandeln och miljöfrågor</a:t>
            </a:r>
            <a:endParaRPr lang="sv-SE" dirty="0"/>
          </a:p>
        </p:txBody>
      </p:sp>
      <p:sp>
        <p:nvSpPr>
          <p:cNvPr id="3" name="Platshållare för innehåll 2"/>
          <p:cNvSpPr>
            <a:spLocks noGrp="1"/>
          </p:cNvSpPr>
          <p:nvPr>
            <p:ph idx="1"/>
          </p:nvPr>
        </p:nvSpPr>
        <p:spPr/>
        <p:txBody>
          <a:bodyPr/>
          <a:lstStyle/>
          <a:p>
            <a:r>
              <a:rPr lang="sv-SE" dirty="0" smtClean="0"/>
              <a:t>COOP – </a:t>
            </a:r>
            <a:r>
              <a:rPr lang="sv-SE" dirty="0"/>
              <a:t>S</a:t>
            </a:r>
            <a:r>
              <a:rPr lang="sv-SE" dirty="0" smtClean="0"/>
              <a:t>veriges största sortiment av ekologiska varor</a:t>
            </a:r>
          </a:p>
          <a:p>
            <a:r>
              <a:rPr lang="sv-SE" dirty="0" smtClean="0"/>
              <a:t>ICA – etik och samhällsansvar</a:t>
            </a:r>
          </a:p>
          <a:p>
            <a:r>
              <a:rPr lang="sv-SE" dirty="0" smtClean="0"/>
              <a:t>Hemköp! – hjälp i butiken för kunder som vill äta hälsosammare!</a:t>
            </a:r>
          </a:p>
          <a:p>
            <a:r>
              <a:rPr lang="sv-SE" dirty="0" smtClean="0"/>
              <a:t>Hälsokost, vegetarisk kost och ”</a:t>
            </a:r>
            <a:r>
              <a:rPr lang="sv-SE" dirty="0" err="1" smtClean="0"/>
              <a:t>functional</a:t>
            </a:r>
            <a:r>
              <a:rPr lang="sv-SE" dirty="0" smtClean="0"/>
              <a:t> </a:t>
            </a:r>
            <a:r>
              <a:rPr lang="sv-SE" dirty="0" err="1" smtClean="0"/>
              <a:t>food</a:t>
            </a:r>
            <a:r>
              <a:rPr lang="sv-SE" dirty="0" smtClean="0"/>
              <a:t>” </a:t>
            </a:r>
            <a:endParaRPr lang="sv-S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755576" y="620688"/>
            <a:ext cx="7772400" cy="1470025"/>
          </a:xfrm>
        </p:spPr>
        <p:txBody>
          <a:bodyPr/>
          <a:lstStyle/>
          <a:p>
            <a:r>
              <a:rPr lang="sv-SE" dirty="0" err="1" smtClean="0"/>
              <a:t>Novel</a:t>
            </a:r>
            <a:r>
              <a:rPr lang="sv-SE" dirty="0" smtClean="0"/>
              <a:t> Food</a:t>
            </a:r>
            <a:br>
              <a:rPr lang="sv-SE" dirty="0" smtClean="0"/>
            </a:br>
            <a:r>
              <a:rPr lang="sv-SE" dirty="0" smtClean="0"/>
              <a:t>Ny mat!</a:t>
            </a:r>
            <a:endParaRPr lang="sv-SE" dirty="0"/>
          </a:p>
        </p:txBody>
      </p:sp>
      <p:sp>
        <p:nvSpPr>
          <p:cNvPr id="3" name="Underrubrik 2"/>
          <p:cNvSpPr>
            <a:spLocks noGrp="1"/>
          </p:cNvSpPr>
          <p:nvPr>
            <p:ph type="subTitle" idx="1"/>
          </p:nvPr>
        </p:nvSpPr>
        <p:spPr>
          <a:xfrm>
            <a:off x="1403648" y="2852936"/>
            <a:ext cx="6400800" cy="2448272"/>
          </a:xfrm>
        </p:spPr>
        <p:txBody>
          <a:bodyPr>
            <a:normAutofit fontScale="77500" lnSpcReduction="20000"/>
          </a:bodyPr>
          <a:lstStyle/>
          <a:p>
            <a:r>
              <a:rPr lang="sv-SE" dirty="0" smtClean="0"/>
              <a:t>Ett livsmedel som inte har funnits på marknaden tidigare. Det måste EU tillstånd för att få säljas som livsmedel. T ex alger som tas direkt från havet kan ha för höga halter av dioxiner men odlas de i tankar och man har koll över gifterna så kan de säljas som </a:t>
            </a:r>
            <a:r>
              <a:rPr lang="sv-SE" dirty="0" smtClean="0"/>
              <a:t>livsmedel</a:t>
            </a:r>
          </a:p>
          <a:p>
            <a:r>
              <a:rPr lang="sv-SE" dirty="0" smtClean="0"/>
              <a:t>Hamburgare av odlat kött ;) kommer </a:t>
            </a:r>
            <a:r>
              <a:rPr lang="sv-SE" smtClean="0"/>
              <a:t>inom kort</a:t>
            </a:r>
            <a:endParaRPr lang="sv-SE" dirty="0" smtClean="0"/>
          </a:p>
          <a:p>
            <a:endParaRPr lang="sv-SE" dirty="0" smtClean="0"/>
          </a:p>
          <a:p>
            <a:endParaRPr lang="sv-S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Genförändrade livsmedel</a:t>
            </a:r>
            <a:endParaRPr lang="sv-SE" dirty="0"/>
          </a:p>
        </p:txBody>
      </p:sp>
      <p:sp>
        <p:nvSpPr>
          <p:cNvPr id="3" name="Platshållare för innehåll 2"/>
          <p:cNvSpPr>
            <a:spLocks noGrp="1"/>
          </p:cNvSpPr>
          <p:nvPr>
            <p:ph idx="1"/>
          </p:nvPr>
        </p:nvSpPr>
        <p:spPr/>
        <p:txBody>
          <a:bodyPr>
            <a:normAutofit lnSpcReduction="10000"/>
          </a:bodyPr>
          <a:lstStyle/>
          <a:p>
            <a:r>
              <a:rPr lang="sv-SE" sz="2800" dirty="0" smtClean="0"/>
              <a:t>Hot eller räddning – när världens befolkning bara växer och det finns inte mat åt alla</a:t>
            </a:r>
          </a:p>
          <a:p>
            <a:r>
              <a:rPr lang="sv-SE" sz="2800" dirty="0"/>
              <a:t>DNA. Den innehåller information hur organismen skall bli. Generna ligger i en bestämd ordning för att till exempel en hund skall bli just en hund. I traditionell avel och växtförädling är utvecklingen långsam och förädlingen mellan organismer har bara skett där de genetiska skillnaderna är mycket små. </a:t>
            </a:r>
            <a:endParaRPr lang="sv-SE" sz="2800" dirty="0" smtClean="0"/>
          </a:p>
          <a:p>
            <a:r>
              <a:rPr lang="sv-SE" sz="2800" dirty="0" smtClean="0"/>
              <a:t>Men / och ……vi vet väldigt lite om orsak och verkan men det är ju samma sak med medicin ---</a:t>
            </a:r>
            <a:endParaRPr lang="sv-SE"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Miljömärkning</a:t>
            </a:r>
            <a:endParaRPr lang="sv-SE" dirty="0"/>
          </a:p>
        </p:txBody>
      </p:sp>
      <p:sp>
        <p:nvSpPr>
          <p:cNvPr id="3" name="Platshållare för innehåll 2"/>
          <p:cNvSpPr>
            <a:spLocks noGrp="1"/>
          </p:cNvSpPr>
          <p:nvPr>
            <p:ph idx="1"/>
          </p:nvPr>
        </p:nvSpPr>
        <p:spPr/>
        <p:txBody>
          <a:bodyPr/>
          <a:lstStyle/>
          <a:p>
            <a:r>
              <a:rPr lang="sv-SE" dirty="0" smtClean="0"/>
              <a:t>Med hjälp av olika symboler så kan kunden själv avgöra om produkterna är hälsosamma.</a:t>
            </a:r>
          </a:p>
          <a:p>
            <a:r>
              <a:rPr lang="sv-SE" dirty="0" smtClean="0"/>
              <a:t>Kravmärkning, ekologiskt jordbruk, bra miljöval- Falken, Svanen, EU blomman Naturens bästa TCO, </a:t>
            </a:r>
            <a:r>
              <a:rPr lang="sv-SE" dirty="0" err="1" smtClean="0"/>
              <a:t>Fairtrade</a:t>
            </a:r>
            <a:r>
              <a:rPr lang="sv-SE" dirty="0" smtClean="0"/>
              <a:t>, Pandan, nyckelhålsmärkning, Svalan, returpilarna, </a:t>
            </a:r>
          </a:p>
          <a:p>
            <a:endParaRPr lang="sv-SE" dirty="0" smtClean="0"/>
          </a:p>
          <a:p>
            <a:endParaRPr lang="sv-S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Sortera Avfall</a:t>
            </a:r>
            <a:endParaRPr lang="sv-SE" dirty="0"/>
          </a:p>
        </p:txBody>
      </p:sp>
      <p:sp>
        <p:nvSpPr>
          <p:cNvPr id="3" name="Platshållare för innehåll 2"/>
          <p:cNvSpPr>
            <a:spLocks noGrp="1"/>
          </p:cNvSpPr>
          <p:nvPr>
            <p:ph idx="1"/>
          </p:nvPr>
        </p:nvSpPr>
        <p:spPr/>
        <p:txBody>
          <a:bodyPr/>
          <a:lstStyle/>
          <a:p>
            <a:r>
              <a:rPr lang="sv-SE" dirty="0" smtClean="0"/>
              <a:t>Återvinning – kompostering - förbränning – deponi </a:t>
            </a:r>
          </a:p>
          <a:p>
            <a:r>
              <a:rPr lang="sv-SE" dirty="0" smtClean="0"/>
              <a:t>plast, metall, papper/kartong, glas, </a:t>
            </a:r>
            <a:r>
              <a:rPr lang="sv-SE" dirty="0" err="1" smtClean="0"/>
              <a:t>elartiklar</a:t>
            </a:r>
            <a:r>
              <a:rPr lang="sv-SE" dirty="0" smtClean="0"/>
              <a:t>, glödlampor, energilampor, batterier, klädinsamling, pant</a:t>
            </a:r>
          </a:p>
          <a:p>
            <a:r>
              <a:rPr lang="sv-SE" dirty="0" smtClean="0"/>
              <a:t>Återvinningsstationer </a:t>
            </a:r>
          </a:p>
          <a:p>
            <a:r>
              <a:rPr lang="sv-SE" dirty="0" smtClean="0"/>
              <a:t>Ska vi importera dricksvatten i glasflaskor från Italien </a:t>
            </a:r>
            <a:r>
              <a:rPr lang="sv-SE" dirty="0" err="1" smtClean="0"/>
              <a:t>Pellegrino</a:t>
            </a:r>
            <a:r>
              <a:rPr lang="sv-SE" dirty="0" smtClean="0"/>
              <a:t> !!! </a:t>
            </a:r>
            <a:r>
              <a:rPr lang="sv-SE" smtClean="0"/>
              <a:t>Dyra droppar </a:t>
            </a:r>
            <a:endParaRPr lang="sv-SE" dirty="0" smtClean="0"/>
          </a:p>
          <a:p>
            <a:endParaRPr lang="sv-SE" dirty="0"/>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507</Words>
  <Application>Microsoft Office PowerPoint</Application>
  <PresentationFormat>Bildspel på skärmen (4:3)</PresentationFormat>
  <Paragraphs>58</Paragraphs>
  <Slides>11</Slides>
  <Notes>11</Notes>
  <HiddenSlides>0</HiddenSlides>
  <MMClips>0</MMClips>
  <ScaleCrop>false</ScaleCrop>
  <HeadingPairs>
    <vt:vector size="4" baseType="variant">
      <vt:variant>
        <vt:lpstr>Tema</vt:lpstr>
      </vt:variant>
      <vt:variant>
        <vt:i4>1</vt:i4>
      </vt:variant>
      <vt:variant>
        <vt:lpstr>Bildrubriker</vt:lpstr>
      </vt:variant>
      <vt:variant>
        <vt:i4>11</vt:i4>
      </vt:variant>
    </vt:vector>
  </HeadingPairs>
  <TitlesOfParts>
    <vt:vector size="12" baseType="lpstr">
      <vt:lpstr>Office-tema</vt:lpstr>
      <vt:lpstr>Produkter, hälsa och miljö</vt:lpstr>
      <vt:lpstr>Hållbar utveckling</vt:lpstr>
      <vt:lpstr>Tre områden … Ekonomiska,  Sociala, miljö </vt:lpstr>
      <vt:lpstr>Mat påverkar vår hälsa</vt:lpstr>
      <vt:lpstr>Detaljhandeln och miljöfrågor</vt:lpstr>
      <vt:lpstr>Novel Food Ny mat!</vt:lpstr>
      <vt:lpstr>Genförändrade livsmedel</vt:lpstr>
      <vt:lpstr>Miljömärkning</vt:lpstr>
      <vt:lpstr>Sortera Avfall</vt:lpstr>
      <vt:lpstr>Förpackningar och produkter</vt:lpstr>
      <vt:lpstr>Mervärdesmat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Produkter, hälsa och miljö</dc:title>
  <dc:creator>user</dc:creator>
  <cp:lastModifiedBy>user</cp:lastModifiedBy>
  <cp:revision>16</cp:revision>
  <dcterms:created xsi:type="dcterms:W3CDTF">2012-03-05T17:00:58Z</dcterms:created>
  <dcterms:modified xsi:type="dcterms:W3CDTF">2012-03-19T16:49:32Z</dcterms:modified>
</cp:coreProperties>
</file>